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BF27-C6CB-442D-937B-96AB5275FA36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AA873-93C2-4C3E-A80B-E86C7FD56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5524-6202-430B-852D-1FA5EA3EABBA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8C317-47D6-4D42-8D43-72FF50F7F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7EDD-F018-4577-8A6A-40A379F5ACA1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5209-3E55-4B52-B9CC-6D697F798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A6388A-C7B9-4B98-9F81-AC16C0D751E5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460463-FFCD-47DD-968A-B0109ED04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F854-5CC6-42B7-A905-4146C714F06E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C78F-3940-4B37-AEE5-66A9797B4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88D3-106B-4201-8A37-3BFB18104BE3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F0ED-DFF2-4ED6-8C11-63811E569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980B-5B14-4BB5-92E5-996CA7C52745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BA94-E083-4413-8274-308CD2FC2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3CF67D-7ABA-4E27-845D-308C9ED167BF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396678-36A7-47A5-8CA1-D4EEB76F3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981C-4EA3-4289-BF30-6377AC23A0C9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F14B-B703-4208-881C-91E134AB3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37B2E6-692F-425B-BDE2-466EA4FF1BC8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53AE36-37C0-40C7-9CA9-93015FA15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6F47BC-1168-4CCB-ADCA-D8535F5F960C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2421B2-2CA3-44CF-A5B4-707E97E4C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84F87-2C9A-42F3-946A-3A636585B236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2BA2CB-4EFE-42FB-B045-2423BC180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68313" y="188913"/>
            <a:ext cx="8496300" cy="15113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cap="none" smtClean="0"/>
              <a:t>ОРГАНИЗАЦИЯ И ПРОВЕДЕНИЕ «ПРОСВЕТИТЕЛЬСКОГО ЧАСА» ДЛЯ РОДИТЕЛЕЙ ОБУЧАЮЩИХСЯ 1-9 КЛАССОВ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65850"/>
            <a:ext cx="4103688" cy="576263"/>
          </a:xfrm>
        </p:spPr>
        <p:txBody>
          <a:bodyPr/>
          <a:lstStyle/>
          <a:p>
            <a:pPr eaLnBrk="1" hangingPunct="1"/>
            <a:r>
              <a:rPr lang="ru-RU" smtClean="0"/>
              <a:t>МБОУ «Холмушинская ООШ»</a:t>
            </a:r>
          </a:p>
        </p:txBody>
      </p:sp>
      <p:pic>
        <p:nvPicPr>
          <p:cNvPr id="13315" name="Picture 2" descr="C:\Users\09\Desktop\500+\Фото\1653455284129(1).jpg"/>
          <p:cNvPicPr>
            <a:picLocks noChangeAspect="1" noChangeArrowheads="1"/>
          </p:cNvPicPr>
          <p:nvPr/>
        </p:nvPicPr>
        <p:blipFill>
          <a:blip r:embed="rId2"/>
          <a:srcRect l="36922"/>
          <a:stretch>
            <a:fillRect/>
          </a:stretch>
        </p:blipFill>
        <p:spPr bwMode="auto">
          <a:xfrm>
            <a:off x="2484438" y="1773238"/>
            <a:ext cx="6072187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/>
              <a:t>Цели и задачи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1258888" y="1700213"/>
            <a:ext cx="7489825" cy="47736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Цель: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повысить уровень вовлеченности родителей в образовательный процесс на 20 % к 2023 году.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Задачи: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z="2000" smtClean="0"/>
              <a:t>Осуществить информирование и консультационную помощь родителям обучающихся по решению проблем, связанных с обучением и воспитанием их детей через внедрение ежемесячного «Просветительского часа»;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z="2000" smtClean="0"/>
              <a:t>Разработать серию родительских собраний по проблеме низкой учебной мотивации;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z="2000" smtClean="0"/>
              <a:t>Проводить системную работу по организации совместных мероприятий с участием педагогов, обучающихся и их родителей, способствующие улучшению психологического климата в школе (тренинги, круглые столы, внеурочные мероприятия).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115888"/>
            <a:ext cx="7467600" cy="9366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cap="none" smtClean="0"/>
              <a:t>ТЕМАТИЧЕСКИЙ ЛЕКТОРИЙ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125538"/>
            <a:ext cx="4968875" cy="4873625"/>
          </a:xfrm>
        </p:spPr>
        <p:txBody>
          <a:bodyPr/>
          <a:lstStyle/>
          <a:p>
            <a:pPr algn="just" eaLnBrk="1" hangingPunct="1"/>
            <a:r>
              <a:rPr lang="ru-RU" sz="2300" smtClean="0"/>
              <a:t>Короткова Ольга Александровна 12 октября 2022 года провела лекцию на тему </a:t>
            </a:r>
            <a:r>
              <a:rPr lang="ru-RU" sz="2300" u="sng" smtClean="0">
                <a:solidFill>
                  <a:srgbClr val="244583"/>
                </a:solidFill>
              </a:rPr>
              <a:t>«Роль семьи и роль школы в воспитании ребенка»</a:t>
            </a:r>
            <a:r>
              <a:rPr lang="ru-RU" sz="2300" smtClean="0"/>
              <a:t>. Количество родителей 14 человек (87,5 %)</a:t>
            </a:r>
          </a:p>
        </p:txBody>
      </p:sp>
      <p:pic>
        <p:nvPicPr>
          <p:cNvPr id="15363" name="Picture 2" descr="C:\Users\09\Desktop\500+\Фото\IMG_20220419_140047_resized_20220419_025351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1149350"/>
            <a:ext cx="327660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Users\09\Desktop\500+\Фото\IMG_20220419_140022_resized_20220419_025345542.jpg"/>
          <p:cNvPicPr>
            <a:picLocks noChangeAspect="1" noChangeArrowheads="1"/>
          </p:cNvPicPr>
          <p:nvPr/>
        </p:nvPicPr>
        <p:blipFill>
          <a:blip r:embed="rId3"/>
          <a:srcRect t="15096" b="24522"/>
          <a:stretch>
            <a:fillRect/>
          </a:stretch>
        </p:blipFill>
        <p:spPr bwMode="auto">
          <a:xfrm>
            <a:off x="1331913" y="3660775"/>
            <a:ext cx="316865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115888"/>
            <a:ext cx="7467600" cy="6492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cap="none" smtClean="0"/>
              <a:t>ТЕМАТИЧЕСКИЙ ЛЕКТОРИЙ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125538"/>
            <a:ext cx="4968875" cy="4873625"/>
          </a:xfrm>
        </p:spPr>
        <p:txBody>
          <a:bodyPr/>
          <a:lstStyle/>
          <a:p>
            <a:pPr algn="just" eaLnBrk="1" hangingPunct="1"/>
            <a:r>
              <a:rPr lang="ru-RU" sz="2300" smtClean="0"/>
              <a:t>Гаранина Юлия Анатольевна 17 октября 2022 года провела лекцию на тему </a:t>
            </a:r>
            <a:r>
              <a:rPr lang="ru-RU" sz="2300" u="sng" smtClean="0">
                <a:solidFill>
                  <a:srgbClr val="244583"/>
                </a:solidFill>
              </a:rPr>
              <a:t>«Воспитание ненасилием в семье». </a:t>
            </a:r>
            <a:r>
              <a:rPr lang="ru-RU" sz="2300" u="sng" smtClean="0"/>
              <a:t>Количество родителей 13 человек (81 %)</a:t>
            </a:r>
            <a:endParaRPr lang="ru-RU" sz="2300" smtClean="0"/>
          </a:p>
        </p:txBody>
      </p:sp>
      <p:pic>
        <p:nvPicPr>
          <p:cNvPr id="16387" name="Picture 2" descr="C:\Users\09\Desktop\500+\Фото\IMG_20220419_135853_resized_20220419_025353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173163"/>
            <a:ext cx="3313113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09\Desktop\500+\Фото\IMG_20220419_135804_resized_20220419_025348199.jpg"/>
          <p:cNvPicPr>
            <a:picLocks noChangeAspect="1" noChangeArrowheads="1"/>
          </p:cNvPicPr>
          <p:nvPr/>
        </p:nvPicPr>
        <p:blipFill>
          <a:blip r:embed="rId3"/>
          <a:srcRect t="27119"/>
          <a:stretch>
            <a:fillRect/>
          </a:stretch>
        </p:blipFill>
        <p:spPr bwMode="auto">
          <a:xfrm>
            <a:off x="1187450" y="3419475"/>
            <a:ext cx="3097213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115888"/>
            <a:ext cx="7467600" cy="6492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cap="none" smtClean="0"/>
              <a:t>ТЕМАТИЧЕСКИЙ ЛЕКТОРИЙ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125538"/>
            <a:ext cx="4751388" cy="4873625"/>
          </a:xfrm>
        </p:spPr>
        <p:txBody>
          <a:bodyPr/>
          <a:lstStyle/>
          <a:p>
            <a:pPr algn="just" eaLnBrk="1" hangingPunct="1"/>
            <a:r>
              <a:rPr lang="ru-RU" sz="2300" smtClean="0"/>
              <a:t>Зеленина Марина Юрьевна 19 октября 2022 года провела лекцию на тему </a:t>
            </a:r>
            <a:r>
              <a:rPr lang="ru-RU" sz="2300" u="sng" smtClean="0">
                <a:solidFill>
                  <a:srgbClr val="244583"/>
                </a:solidFill>
              </a:rPr>
              <a:t>«Учёт физиологических и психологических особенностей детей подросткового возраста в их воспитании». </a:t>
            </a:r>
            <a:r>
              <a:rPr lang="ru-RU" sz="2300" u="sng" smtClean="0"/>
              <a:t>Количество родителей 14 человек (87,5 %)</a:t>
            </a:r>
            <a:endParaRPr lang="ru-RU" sz="2300" smtClean="0"/>
          </a:p>
        </p:txBody>
      </p:sp>
      <p:pic>
        <p:nvPicPr>
          <p:cNvPr id="17411" name="Picture 2" descr="C:\Users\09\Desktop\500+\Фото\IMG_20220419_140410_resized_20220419_025347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908050"/>
            <a:ext cx="36179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115888"/>
            <a:ext cx="7467600" cy="6492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cap="none" smtClean="0"/>
              <a:t>ТЕМАТИЧЕСКИЙ ЛЕКТОРИЙ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125538"/>
            <a:ext cx="4751388" cy="4873625"/>
          </a:xfrm>
        </p:spPr>
        <p:txBody>
          <a:bodyPr/>
          <a:lstStyle/>
          <a:p>
            <a:pPr algn="just" eaLnBrk="1" hangingPunct="1"/>
            <a:r>
              <a:rPr lang="ru-RU" sz="2300" smtClean="0"/>
              <a:t>Рожицына Жанна Николаевна 6 октября 2022 года  провела лекцию на тему </a:t>
            </a:r>
            <a:r>
              <a:rPr lang="ru-RU" sz="2300" u="sng" smtClean="0">
                <a:solidFill>
                  <a:srgbClr val="244583"/>
                </a:solidFill>
              </a:rPr>
              <a:t>«Агрессия детей: её причины и предупреждение». </a:t>
            </a:r>
            <a:r>
              <a:rPr lang="ru-RU" sz="2300" u="sng" smtClean="0"/>
              <a:t>Количество родителей 13 человек (81 %)</a:t>
            </a:r>
            <a:endParaRPr lang="ru-RU" sz="2300" smtClean="0"/>
          </a:p>
        </p:txBody>
      </p:sp>
      <p:pic>
        <p:nvPicPr>
          <p:cNvPr id="18435" name="Picture 2" descr="C:\Users\09\Desktop\500+\Фото\IMG_20220419_140119_resized_20220419_0253464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6338" y="908050"/>
            <a:ext cx="35639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09\Desktop\500+\Фото\IMG_20220419_140112_resized_20220419_025355861.jpg"/>
          <p:cNvPicPr>
            <a:picLocks noChangeAspect="1" noChangeArrowheads="1"/>
          </p:cNvPicPr>
          <p:nvPr/>
        </p:nvPicPr>
        <p:blipFill>
          <a:blip r:embed="rId3"/>
          <a:srcRect t="10480" b="43111"/>
          <a:stretch>
            <a:fillRect/>
          </a:stretch>
        </p:blipFill>
        <p:spPr bwMode="auto">
          <a:xfrm>
            <a:off x="827088" y="3662363"/>
            <a:ext cx="3463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300" cap="none" smtClean="0"/>
              <a:t>ПРОВЕДЕНИЕ «ПРОСВЕТИТЕЛЬСКОГО ЧАСА» ПО ТЕМЕ: «ЭМОЦИОНАЛЬНОЕ СОСТОЯНИЕ ВЗРОСЛОГО И РЕБЕНКА» В 5-9 КЛАССАХ (22.09.2022 ГОДА)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C:\Users\09\Desktop\500+\Фото\IMG_20220419_130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5903913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09\Desktop\500+\Фото\IMG_20220419_133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4005263"/>
            <a:ext cx="611981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Совместные мероприятия с участием родителей </a:t>
            </a:r>
          </a:p>
        </p:txBody>
      </p:sp>
      <p:pic>
        <p:nvPicPr>
          <p:cNvPr id="4" name="Объект 4">
            <a:extLst>
              <a:ext uri="{FF2B5EF4-FFF2-40B4-BE49-F238E27FC236}"/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504" y="1417639"/>
            <a:ext cx="2804665" cy="3739554"/>
          </a:xfrm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9" b="17182"/>
          <a:stretch/>
        </p:blipFill>
        <p:spPr>
          <a:xfrm>
            <a:off x="5580112" y="1052736"/>
            <a:ext cx="3256964" cy="37969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t="28395" b="25192"/>
          <a:stretch/>
        </p:blipFill>
        <p:spPr>
          <a:xfrm>
            <a:off x="2267016" y="3998170"/>
            <a:ext cx="3964817" cy="25851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6300788" y="5013325"/>
            <a:ext cx="230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333333"/>
                </a:solidFill>
                <a:latin typeface="Helvetica Neue"/>
              </a:rPr>
              <a:t>«Про семью, про дружную, всем такую нужную» (08.09.2022 года)</a:t>
            </a:r>
            <a:endParaRPr lang="ru-RU" sz="1200" b="1">
              <a:latin typeface="Century Schoolbook" pitchFamily="18" charset="0"/>
            </a:endParaRP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1835150" y="6399213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333333"/>
                </a:solidFill>
                <a:latin typeface="Helvetica Neue"/>
              </a:rPr>
              <a:t>«</a:t>
            </a:r>
            <a:r>
              <a:rPr lang="ru-RU" sz="1200" b="1">
                <a:solidFill>
                  <a:srgbClr val="333333"/>
                </a:solidFill>
                <a:latin typeface="Helvetica Neue"/>
              </a:rPr>
              <a:t>Родители и я – здоровая СЕМЬЯ!» (15.09.2022 года)</a:t>
            </a:r>
            <a:endParaRPr lang="ru-RU" sz="1200" b="1">
              <a:latin typeface="Century Schoolbook" pitchFamily="18" charset="0"/>
            </a:endParaRP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117475" y="5159375"/>
            <a:ext cx="2293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Helvetica Neue"/>
              </a:rPr>
              <a:t>"Неразлучные </a:t>
            </a:r>
          </a:p>
          <a:p>
            <a:pPr algn="ctr"/>
            <a:r>
              <a:rPr lang="ru-RU" sz="1200" b="1">
                <a:solidFill>
                  <a:srgbClr val="000000"/>
                </a:solidFill>
                <a:latin typeface="Helvetica Neue"/>
              </a:rPr>
              <a:t>друзья — взрослые и дети" (08.09.2022 года)</a:t>
            </a:r>
            <a:endParaRPr lang="ru-RU" sz="120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600" cap="none" smtClean="0"/>
              <a:t>Реализация данных мероприятий позволили:</a:t>
            </a:r>
            <a:br>
              <a:rPr lang="ru-RU" sz="2600" cap="none" smtClean="0"/>
            </a:br>
            <a:endParaRPr lang="ru-RU" sz="2600" cap="none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052513"/>
            <a:ext cx="7600950" cy="5421312"/>
          </a:xfrm>
        </p:spPr>
        <p:txBody>
          <a:bodyPr/>
          <a:lstStyle/>
          <a:p>
            <a:pPr marL="0" indent="0"/>
            <a:r>
              <a:rPr lang="ru-RU" smtClean="0"/>
              <a:t>Укрепить связь с семьёй;</a:t>
            </a:r>
          </a:p>
          <a:p>
            <a:pPr marL="0" indent="0"/>
            <a:r>
              <a:rPr lang="ru-RU" smtClean="0"/>
              <a:t>Повысить просвещение родителей по вопросам психологии и педагогики;</a:t>
            </a:r>
          </a:p>
          <a:p>
            <a:pPr marL="0" indent="0"/>
            <a:r>
              <a:rPr lang="ru-RU" smtClean="0"/>
              <a:t>Повысилась ответственность родителей за воспитание и обучение детей;</a:t>
            </a:r>
          </a:p>
          <a:p>
            <a:pPr marL="0" indent="0"/>
            <a:r>
              <a:rPr lang="ru-RU" smtClean="0"/>
              <a:t>Сформировались позитивные ценностные ориентации обучающихся;</a:t>
            </a:r>
          </a:p>
          <a:p>
            <a:pPr marL="0" indent="0"/>
            <a:r>
              <a:rPr lang="ru-RU" smtClean="0"/>
              <a:t>Просматривается положительная динамика мотивации достижений обучающихся.</a:t>
            </a:r>
          </a:p>
          <a:p>
            <a:pPr marL="0" indent="0">
              <a:buFont typeface="Wingdings" pitchFamily="2" charset="2"/>
              <a:buNone/>
            </a:pPr>
            <a:endParaRPr lang="ru-RU" smtClean="0"/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Заинтересованность родителей в данных мероприятиях составила 78 %.</a:t>
            </a:r>
          </a:p>
          <a:p>
            <a:pPr marL="0" indent="0"/>
            <a:endParaRPr 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</TotalTime>
  <Words>272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Arial</vt:lpstr>
      <vt:lpstr>Century Schoolbook</vt:lpstr>
      <vt:lpstr>Wingdings</vt:lpstr>
      <vt:lpstr>Wingdings 2</vt:lpstr>
      <vt:lpstr>Calibri</vt:lpstr>
      <vt:lpstr>Helvetica Neue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ОРГАНИЗАЦИЯ И ПРОВЕДЕНИЕ «ПРОСВЕТИТЕЛЬСКОГО ЧАСА» ДЛЯ РОДИТЕЛЕЙ ОБУЧАЮЩИХСЯ 1-9 КЛАССОВ</vt:lpstr>
      <vt:lpstr>Цели и задачи</vt:lpstr>
      <vt:lpstr>ТЕМАТИЧЕСКИЙ ЛЕКТОРИЙ</vt:lpstr>
      <vt:lpstr>ТЕМАТИЧЕСКИЙ ЛЕКТОРИЙ</vt:lpstr>
      <vt:lpstr>ТЕМАТИЧЕСКИЙ ЛЕКТОРИЙ</vt:lpstr>
      <vt:lpstr>ТЕМАТИЧЕСКИЙ ЛЕКТОРИЙ</vt:lpstr>
      <vt:lpstr>ПРОВЕДЕНИЕ «ПРОСВЕТИТЕЛЬСКОГО ЧАСА» ПО ТЕМЕ: «ЭМОЦИОНАЛЬНОЕ СОСТОЯНИЕ ВЗРОСЛОГО И РЕБЕНКА» В 5-9 КЛАССАХ (22.09.2022 ГОДА)</vt:lpstr>
      <vt:lpstr>СОВМЕСТНЫЕ МЕРОПРИЯТИЯ С УЧАСТИЕМ РОДИТЕЛЕЙ </vt:lpstr>
      <vt:lpstr>Реализация данных мероприятий позволили: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«Просветительского часа» для родителей обучающихся 1-9 классов</dc:title>
  <dc:creator>09</dc:creator>
  <cp:lastModifiedBy>римма</cp:lastModifiedBy>
  <cp:revision>17</cp:revision>
  <dcterms:created xsi:type="dcterms:W3CDTF">2022-05-25T03:45:59Z</dcterms:created>
  <dcterms:modified xsi:type="dcterms:W3CDTF">2022-10-31T10:44:09Z</dcterms:modified>
</cp:coreProperties>
</file>